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664AE-C13B-4F5B-94AD-ED1560A9E7D3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9517A-F394-4514-80CA-170A6A9934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9517A-F394-4514-80CA-170A6A9934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8040624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Kulturkampf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4657464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8040624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Kulturkampf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Struggle For Culture: </a:t>
            </a:r>
          </a:p>
          <a:p>
            <a:r>
              <a:rPr lang="en-US" dirty="0" smtClean="0"/>
              <a:t>Bismarck’s Domestic Policy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0"/>
            <a:ext cx="4657464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Persecute Catholics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990600"/>
            <a:ext cx="498235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Persecute Socialists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990600"/>
            <a:ext cx="363764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Who is this and what does he have to do with German socialism in the late 19</a:t>
            </a:r>
            <a:r>
              <a:rPr lang="en-US" baseline="30000" dirty="0" smtClean="0"/>
              <a:t>th</a:t>
            </a:r>
            <a:r>
              <a:rPr lang="en-US" dirty="0" smtClean="0"/>
              <a:t> and early 20</a:t>
            </a:r>
            <a:r>
              <a:rPr lang="en-US" baseline="30000" dirty="0" smtClean="0"/>
              <a:t>th</a:t>
            </a:r>
            <a:r>
              <a:rPr lang="en-US" dirty="0" smtClean="0"/>
              <a:t> c.?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990600"/>
            <a:ext cx="3182144" cy="318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Arts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33400"/>
            <a:ext cx="3315779" cy="484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Task: Quick Write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8236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Please take out a blank sheet of paper &amp; a writing instrument.</a:t>
            </a:r>
          </a:p>
          <a:p>
            <a:r>
              <a:rPr lang="en-US" b="1" dirty="0" smtClean="0"/>
              <a:t>Yes, right now. And yes, it will be passed in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While listening to the following musical selection, </a:t>
            </a:r>
          </a:p>
          <a:p>
            <a:r>
              <a:rPr lang="en-US" dirty="0" smtClean="0"/>
              <a:t>composed by Richard Wagner, </a:t>
            </a:r>
          </a:p>
          <a:p>
            <a:r>
              <a:rPr lang="en-US" dirty="0" smtClean="0"/>
              <a:t>imagine you are a screen writer &amp; you are writing a movie script. The following piece of music must be included. Write a story that goes with the music. What do you envision when you hear this music?</a:t>
            </a:r>
          </a:p>
          <a:p>
            <a:r>
              <a:rPr lang="en-US" dirty="0" smtClean="0"/>
              <a:t>Don’t stop writing until the music stops.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251</TotalTime>
  <Words>139</Words>
  <Application>Microsoft Office PowerPoint</Application>
  <PresentationFormat>On-screen Show (4:3)</PresentationFormat>
  <Paragraphs>22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         Kulturkampf</vt:lpstr>
      <vt:lpstr>         Kulturkampf</vt:lpstr>
      <vt:lpstr>Persecute Catholics </vt:lpstr>
      <vt:lpstr>Persecute Socialists</vt:lpstr>
      <vt:lpstr>Who is this and what does he have to do with German socialism in the late 19th and early 20th c.?</vt:lpstr>
      <vt:lpstr>The Arts</vt:lpstr>
      <vt:lpstr>Task: Quick Write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Kulturkampf</dc:title>
  <dc:creator> </dc:creator>
  <cp:lastModifiedBy>ED18</cp:lastModifiedBy>
  <cp:revision>9</cp:revision>
  <dcterms:created xsi:type="dcterms:W3CDTF">2010-11-04T20:02:15Z</dcterms:created>
  <dcterms:modified xsi:type="dcterms:W3CDTF">2010-11-05T11:46:52Z</dcterms:modified>
</cp:coreProperties>
</file>